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4"/>
  </p:notesMasterIdLst>
  <p:sldIdLst>
    <p:sldId id="256" r:id="rId2"/>
    <p:sldId id="269" r:id="rId3"/>
    <p:sldId id="282" r:id="rId4"/>
    <p:sldId id="283" r:id="rId5"/>
    <p:sldId id="275" r:id="rId6"/>
    <p:sldId id="284" r:id="rId7"/>
    <p:sldId id="285" r:id="rId8"/>
    <p:sldId id="286" r:id="rId9"/>
    <p:sldId id="276" r:id="rId10"/>
    <p:sldId id="277" r:id="rId11"/>
    <p:sldId id="278"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9f3" initials="UMKC" lastIdx="1" clrIdx="0">
    <p:extLst>
      <p:ext uri="{19B8F6BF-5375-455C-9EA6-DF929625EA0E}">
        <p15:presenceInfo xmlns:p15="http://schemas.microsoft.com/office/powerpoint/2012/main" userId="as9f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9" d="100"/>
          <a:sy n="69" d="100"/>
        </p:scale>
        <p:origin x="5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1108B-ED13-4241-A9BE-B55B432A57AB}" type="datetimeFigureOut">
              <a:rPr lang="en-US" smtClean="0"/>
              <a:t>4/29/2018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F83A1-FF19-4C08-86E5-E6845C6045E6}" type="slidenum">
              <a:rPr lang="en-US" smtClean="0"/>
              <a:t>‹#›</a:t>
            </a:fld>
            <a:endParaRPr lang="en-US"/>
          </a:p>
        </p:txBody>
      </p:sp>
    </p:spTree>
    <p:extLst>
      <p:ext uri="{BB962C8B-B14F-4D97-AF65-F5344CB8AC3E}">
        <p14:creationId xmlns:p14="http://schemas.microsoft.com/office/powerpoint/2010/main" val="4169498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015A-1903-44AF-9E21-6F836CC32B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4D60B8-C01A-453C-93FC-404F53CF60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065333-75D0-4706-9190-E99B0D90957A}"/>
              </a:ext>
            </a:extLst>
          </p:cNvPr>
          <p:cNvSpPr>
            <a:spLocks noGrp="1"/>
          </p:cNvSpPr>
          <p:nvPr>
            <p:ph type="dt" sz="half" idx="10"/>
          </p:nvPr>
        </p:nvSpPr>
        <p:spPr/>
        <p:txBody>
          <a:bodyPr/>
          <a:lstStyle/>
          <a:p>
            <a:fld id="{6078897F-F716-4A35-9036-64A0436B6A50}" type="datetimeFigureOut">
              <a:rPr lang="en-US" smtClean="0"/>
              <a:t>4/29/2018</a:t>
            </a:fld>
            <a:endParaRPr lang="en-US"/>
          </a:p>
        </p:txBody>
      </p:sp>
      <p:sp>
        <p:nvSpPr>
          <p:cNvPr id="5" name="Footer Placeholder 4">
            <a:extLst>
              <a:ext uri="{FF2B5EF4-FFF2-40B4-BE49-F238E27FC236}">
                <a16:creationId xmlns:a16="http://schemas.microsoft.com/office/drawing/2014/main" id="{43E2A989-8B31-4A18-B6B3-64240D878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B93F2-B1ED-4BFA-8783-D7D888F475FE}"/>
              </a:ext>
            </a:extLst>
          </p:cNvPr>
          <p:cNvSpPr>
            <a:spLocks noGrp="1"/>
          </p:cNvSpPr>
          <p:nvPr>
            <p:ph type="sldNum" sz="quarter" idx="12"/>
          </p:nvPr>
        </p:nvSpPr>
        <p:spPr/>
        <p:txBody>
          <a:bodyPr/>
          <a:lstStyle/>
          <a:p>
            <a:fld id="{B21883A0-4ADD-4C88-B9E2-8B49116F661E}" type="slidenum">
              <a:rPr lang="en-US" smtClean="0"/>
              <a:t>‹#›</a:t>
            </a:fld>
            <a:endParaRPr lang="en-US"/>
          </a:p>
        </p:txBody>
      </p:sp>
    </p:spTree>
    <p:extLst>
      <p:ext uri="{BB962C8B-B14F-4D97-AF65-F5344CB8AC3E}">
        <p14:creationId xmlns:p14="http://schemas.microsoft.com/office/powerpoint/2010/main" val="277326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7B0D-6155-46D0-9614-39B4785AD8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167D7D-6738-436F-A093-64B8FCC381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3A507-09A9-4A15-97FA-85BB01C3DCEA}"/>
              </a:ext>
            </a:extLst>
          </p:cNvPr>
          <p:cNvSpPr>
            <a:spLocks noGrp="1"/>
          </p:cNvSpPr>
          <p:nvPr>
            <p:ph type="dt" sz="half" idx="10"/>
          </p:nvPr>
        </p:nvSpPr>
        <p:spPr/>
        <p:txBody>
          <a:bodyPr/>
          <a:lstStyle/>
          <a:p>
            <a:fld id="{6078897F-F716-4A35-9036-64A0436B6A50}" type="datetimeFigureOut">
              <a:rPr lang="en-US" smtClean="0"/>
              <a:t>4/29/2018</a:t>
            </a:fld>
            <a:endParaRPr lang="en-US"/>
          </a:p>
        </p:txBody>
      </p:sp>
      <p:sp>
        <p:nvSpPr>
          <p:cNvPr id="5" name="Footer Placeholder 4">
            <a:extLst>
              <a:ext uri="{FF2B5EF4-FFF2-40B4-BE49-F238E27FC236}">
                <a16:creationId xmlns:a16="http://schemas.microsoft.com/office/drawing/2014/main" id="{9EB919FB-E282-4DDD-AA60-F1DF246CBA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B8353-6807-405F-BE64-F6C33B6B11BA}"/>
              </a:ext>
            </a:extLst>
          </p:cNvPr>
          <p:cNvSpPr>
            <a:spLocks noGrp="1"/>
          </p:cNvSpPr>
          <p:nvPr>
            <p:ph type="sldNum" sz="quarter" idx="12"/>
          </p:nvPr>
        </p:nvSpPr>
        <p:spPr/>
        <p:txBody>
          <a:bodyPr/>
          <a:lstStyle/>
          <a:p>
            <a:fld id="{B21883A0-4ADD-4C88-B9E2-8B49116F661E}" type="slidenum">
              <a:rPr lang="en-US" smtClean="0"/>
              <a:t>‹#›</a:t>
            </a:fld>
            <a:endParaRPr lang="en-US"/>
          </a:p>
        </p:txBody>
      </p:sp>
    </p:spTree>
    <p:extLst>
      <p:ext uri="{BB962C8B-B14F-4D97-AF65-F5344CB8AC3E}">
        <p14:creationId xmlns:p14="http://schemas.microsoft.com/office/powerpoint/2010/main" val="1677161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D5A988-96E3-4AEF-AAA6-71A4F7F8D2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6371C9-439D-4C88-8F0E-73E20F5771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12ED7-4581-4F1D-A3BE-ED466AC98B35}"/>
              </a:ext>
            </a:extLst>
          </p:cNvPr>
          <p:cNvSpPr>
            <a:spLocks noGrp="1"/>
          </p:cNvSpPr>
          <p:nvPr>
            <p:ph type="dt" sz="half" idx="10"/>
          </p:nvPr>
        </p:nvSpPr>
        <p:spPr/>
        <p:txBody>
          <a:bodyPr/>
          <a:lstStyle/>
          <a:p>
            <a:fld id="{6078897F-F716-4A35-9036-64A0436B6A50}" type="datetimeFigureOut">
              <a:rPr lang="en-US" smtClean="0"/>
              <a:t>4/29/2018</a:t>
            </a:fld>
            <a:endParaRPr lang="en-US"/>
          </a:p>
        </p:txBody>
      </p:sp>
      <p:sp>
        <p:nvSpPr>
          <p:cNvPr id="5" name="Footer Placeholder 4">
            <a:extLst>
              <a:ext uri="{FF2B5EF4-FFF2-40B4-BE49-F238E27FC236}">
                <a16:creationId xmlns:a16="http://schemas.microsoft.com/office/drawing/2014/main" id="{A58C65BA-FDF4-4C91-B5D4-6D68E6D8F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00E14-6F25-46A6-8368-E10568255E9C}"/>
              </a:ext>
            </a:extLst>
          </p:cNvPr>
          <p:cNvSpPr>
            <a:spLocks noGrp="1"/>
          </p:cNvSpPr>
          <p:nvPr>
            <p:ph type="sldNum" sz="quarter" idx="12"/>
          </p:nvPr>
        </p:nvSpPr>
        <p:spPr/>
        <p:txBody>
          <a:bodyPr/>
          <a:lstStyle/>
          <a:p>
            <a:fld id="{B21883A0-4ADD-4C88-B9E2-8B49116F661E}" type="slidenum">
              <a:rPr lang="en-US" smtClean="0"/>
              <a:t>‹#›</a:t>
            </a:fld>
            <a:endParaRPr lang="en-US"/>
          </a:p>
        </p:txBody>
      </p:sp>
    </p:spTree>
    <p:extLst>
      <p:ext uri="{BB962C8B-B14F-4D97-AF65-F5344CB8AC3E}">
        <p14:creationId xmlns:p14="http://schemas.microsoft.com/office/powerpoint/2010/main" val="2786217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24FB-D30E-4BA6-B101-AECBA96B36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BBEFBD-18DC-4677-8E15-143109067E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A9030-893B-489C-869B-568C93E061C7}"/>
              </a:ext>
            </a:extLst>
          </p:cNvPr>
          <p:cNvSpPr>
            <a:spLocks noGrp="1"/>
          </p:cNvSpPr>
          <p:nvPr>
            <p:ph type="dt" sz="half" idx="10"/>
          </p:nvPr>
        </p:nvSpPr>
        <p:spPr/>
        <p:txBody>
          <a:bodyPr/>
          <a:lstStyle/>
          <a:p>
            <a:fld id="{6078897F-F716-4A35-9036-64A0436B6A50}" type="datetimeFigureOut">
              <a:rPr lang="en-US" smtClean="0"/>
              <a:t>4/29/2018</a:t>
            </a:fld>
            <a:endParaRPr lang="en-US"/>
          </a:p>
        </p:txBody>
      </p:sp>
      <p:sp>
        <p:nvSpPr>
          <p:cNvPr id="5" name="Footer Placeholder 4">
            <a:extLst>
              <a:ext uri="{FF2B5EF4-FFF2-40B4-BE49-F238E27FC236}">
                <a16:creationId xmlns:a16="http://schemas.microsoft.com/office/drawing/2014/main" id="{999C0A78-7E44-4DFF-AABE-D28DD003F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39681-EA60-4CC9-8DB5-56DE0D5449C8}"/>
              </a:ext>
            </a:extLst>
          </p:cNvPr>
          <p:cNvSpPr>
            <a:spLocks noGrp="1"/>
          </p:cNvSpPr>
          <p:nvPr>
            <p:ph type="sldNum" sz="quarter" idx="12"/>
          </p:nvPr>
        </p:nvSpPr>
        <p:spPr/>
        <p:txBody>
          <a:bodyPr/>
          <a:lstStyle/>
          <a:p>
            <a:fld id="{B21883A0-4ADD-4C88-B9E2-8B49116F661E}" type="slidenum">
              <a:rPr lang="en-US" smtClean="0"/>
              <a:t>‹#›</a:t>
            </a:fld>
            <a:endParaRPr lang="en-US"/>
          </a:p>
        </p:txBody>
      </p:sp>
    </p:spTree>
    <p:extLst>
      <p:ext uri="{BB962C8B-B14F-4D97-AF65-F5344CB8AC3E}">
        <p14:creationId xmlns:p14="http://schemas.microsoft.com/office/powerpoint/2010/main" val="416244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2729-6F43-467B-8E73-848196FAAC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7C6DC7-FF84-4C74-8E0C-D77040E4E9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45693E4-BF09-4F9D-9056-C35BEA614DC5}"/>
              </a:ext>
            </a:extLst>
          </p:cNvPr>
          <p:cNvSpPr>
            <a:spLocks noGrp="1"/>
          </p:cNvSpPr>
          <p:nvPr>
            <p:ph type="dt" sz="half" idx="10"/>
          </p:nvPr>
        </p:nvSpPr>
        <p:spPr/>
        <p:txBody>
          <a:bodyPr/>
          <a:lstStyle/>
          <a:p>
            <a:fld id="{6078897F-F716-4A35-9036-64A0436B6A50}" type="datetimeFigureOut">
              <a:rPr lang="en-US" smtClean="0"/>
              <a:t>4/29/2018</a:t>
            </a:fld>
            <a:endParaRPr lang="en-US"/>
          </a:p>
        </p:txBody>
      </p:sp>
      <p:sp>
        <p:nvSpPr>
          <p:cNvPr id="5" name="Footer Placeholder 4">
            <a:extLst>
              <a:ext uri="{FF2B5EF4-FFF2-40B4-BE49-F238E27FC236}">
                <a16:creationId xmlns:a16="http://schemas.microsoft.com/office/drawing/2014/main" id="{7FE931F4-6D21-4B7B-9BD1-A14912BEA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CBCA91-067E-4D2F-8D11-A3EBC8FB1A13}"/>
              </a:ext>
            </a:extLst>
          </p:cNvPr>
          <p:cNvSpPr>
            <a:spLocks noGrp="1"/>
          </p:cNvSpPr>
          <p:nvPr>
            <p:ph type="sldNum" sz="quarter" idx="12"/>
          </p:nvPr>
        </p:nvSpPr>
        <p:spPr/>
        <p:txBody>
          <a:bodyPr/>
          <a:lstStyle/>
          <a:p>
            <a:fld id="{B21883A0-4ADD-4C88-B9E2-8B49116F661E}" type="slidenum">
              <a:rPr lang="en-US" smtClean="0"/>
              <a:t>‹#›</a:t>
            </a:fld>
            <a:endParaRPr lang="en-US"/>
          </a:p>
        </p:txBody>
      </p:sp>
    </p:spTree>
    <p:extLst>
      <p:ext uri="{BB962C8B-B14F-4D97-AF65-F5344CB8AC3E}">
        <p14:creationId xmlns:p14="http://schemas.microsoft.com/office/powerpoint/2010/main" val="70511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724E-D753-439A-B1FD-0689520DAE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8FCE0E-51F2-4614-BC7E-C95BC75817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B76F62-BFE2-46A0-867F-750E44BD3D6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C0D3D6-C552-4CD1-94D5-595CC1030936}"/>
              </a:ext>
            </a:extLst>
          </p:cNvPr>
          <p:cNvSpPr>
            <a:spLocks noGrp="1"/>
          </p:cNvSpPr>
          <p:nvPr>
            <p:ph type="dt" sz="half" idx="10"/>
          </p:nvPr>
        </p:nvSpPr>
        <p:spPr/>
        <p:txBody>
          <a:bodyPr/>
          <a:lstStyle/>
          <a:p>
            <a:fld id="{6078897F-F716-4A35-9036-64A0436B6A50}" type="datetimeFigureOut">
              <a:rPr lang="en-US" smtClean="0"/>
              <a:t>4/29/2018</a:t>
            </a:fld>
            <a:endParaRPr lang="en-US"/>
          </a:p>
        </p:txBody>
      </p:sp>
      <p:sp>
        <p:nvSpPr>
          <p:cNvPr id="6" name="Footer Placeholder 5">
            <a:extLst>
              <a:ext uri="{FF2B5EF4-FFF2-40B4-BE49-F238E27FC236}">
                <a16:creationId xmlns:a16="http://schemas.microsoft.com/office/drawing/2014/main" id="{A4D8D523-9B5C-47D0-A468-8C04D4944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949C4D-B1D9-4891-88DE-8EAA539903AE}"/>
              </a:ext>
            </a:extLst>
          </p:cNvPr>
          <p:cNvSpPr>
            <a:spLocks noGrp="1"/>
          </p:cNvSpPr>
          <p:nvPr>
            <p:ph type="sldNum" sz="quarter" idx="12"/>
          </p:nvPr>
        </p:nvSpPr>
        <p:spPr/>
        <p:txBody>
          <a:bodyPr/>
          <a:lstStyle/>
          <a:p>
            <a:fld id="{B21883A0-4ADD-4C88-B9E2-8B49116F661E}" type="slidenum">
              <a:rPr lang="en-US" smtClean="0"/>
              <a:t>‹#›</a:t>
            </a:fld>
            <a:endParaRPr lang="en-US"/>
          </a:p>
        </p:txBody>
      </p:sp>
    </p:spTree>
    <p:extLst>
      <p:ext uri="{BB962C8B-B14F-4D97-AF65-F5344CB8AC3E}">
        <p14:creationId xmlns:p14="http://schemas.microsoft.com/office/powerpoint/2010/main" val="3082464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BBA22-1356-4116-A392-8930CE665A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E5F2D0-E717-40F0-9D16-70218C2CFC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D085921-0CEB-4E7B-9C63-1370BA60C1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E018EF-4339-4322-A607-2BAA826D4B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E15D0C-E864-40F5-9A9A-44B58731B39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DF1E40-D8E5-4CAB-8856-E271485F66E9}"/>
              </a:ext>
            </a:extLst>
          </p:cNvPr>
          <p:cNvSpPr>
            <a:spLocks noGrp="1"/>
          </p:cNvSpPr>
          <p:nvPr>
            <p:ph type="dt" sz="half" idx="10"/>
          </p:nvPr>
        </p:nvSpPr>
        <p:spPr/>
        <p:txBody>
          <a:bodyPr/>
          <a:lstStyle/>
          <a:p>
            <a:fld id="{6078897F-F716-4A35-9036-64A0436B6A50}" type="datetimeFigureOut">
              <a:rPr lang="en-US" smtClean="0"/>
              <a:t>4/29/2018</a:t>
            </a:fld>
            <a:endParaRPr lang="en-US"/>
          </a:p>
        </p:txBody>
      </p:sp>
      <p:sp>
        <p:nvSpPr>
          <p:cNvPr id="8" name="Footer Placeholder 7">
            <a:extLst>
              <a:ext uri="{FF2B5EF4-FFF2-40B4-BE49-F238E27FC236}">
                <a16:creationId xmlns:a16="http://schemas.microsoft.com/office/drawing/2014/main" id="{E7333F0A-0E83-4E1D-8867-9B444A1926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7D8607-81EA-4E9A-A62C-A7163105B7BB}"/>
              </a:ext>
            </a:extLst>
          </p:cNvPr>
          <p:cNvSpPr>
            <a:spLocks noGrp="1"/>
          </p:cNvSpPr>
          <p:nvPr>
            <p:ph type="sldNum" sz="quarter" idx="12"/>
          </p:nvPr>
        </p:nvSpPr>
        <p:spPr/>
        <p:txBody>
          <a:bodyPr/>
          <a:lstStyle/>
          <a:p>
            <a:fld id="{B21883A0-4ADD-4C88-B9E2-8B49116F661E}" type="slidenum">
              <a:rPr lang="en-US" smtClean="0"/>
              <a:t>‹#›</a:t>
            </a:fld>
            <a:endParaRPr lang="en-US"/>
          </a:p>
        </p:txBody>
      </p:sp>
    </p:spTree>
    <p:extLst>
      <p:ext uri="{BB962C8B-B14F-4D97-AF65-F5344CB8AC3E}">
        <p14:creationId xmlns:p14="http://schemas.microsoft.com/office/powerpoint/2010/main" val="388676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8BC7-71F0-44D2-82F2-65112F5F5C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6EA511-7471-417F-8478-3C2A43E14586}"/>
              </a:ext>
            </a:extLst>
          </p:cNvPr>
          <p:cNvSpPr>
            <a:spLocks noGrp="1"/>
          </p:cNvSpPr>
          <p:nvPr>
            <p:ph type="dt" sz="half" idx="10"/>
          </p:nvPr>
        </p:nvSpPr>
        <p:spPr/>
        <p:txBody>
          <a:bodyPr/>
          <a:lstStyle/>
          <a:p>
            <a:fld id="{6078897F-F716-4A35-9036-64A0436B6A50}" type="datetimeFigureOut">
              <a:rPr lang="en-US" smtClean="0"/>
              <a:t>4/29/2018</a:t>
            </a:fld>
            <a:endParaRPr lang="en-US"/>
          </a:p>
        </p:txBody>
      </p:sp>
      <p:sp>
        <p:nvSpPr>
          <p:cNvPr id="4" name="Footer Placeholder 3">
            <a:extLst>
              <a:ext uri="{FF2B5EF4-FFF2-40B4-BE49-F238E27FC236}">
                <a16:creationId xmlns:a16="http://schemas.microsoft.com/office/drawing/2014/main" id="{86676FF9-83E2-49E8-9CDA-147F7AA1AA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061930-3C49-4715-92E1-A39B026B4239}"/>
              </a:ext>
            </a:extLst>
          </p:cNvPr>
          <p:cNvSpPr>
            <a:spLocks noGrp="1"/>
          </p:cNvSpPr>
          <p:nvPr>
            <p:ph type="sldNum" sz="quarter" idx="12"/>
          </p:nvPr>
        </p:nvSpPr>
        <p:spPr/>
        <p:txBody>
          <a:bodyPr/>
          <a:lstStyle/>
          <a:p>
            <a:fld id="{B21883A0-4ADD-4C88-B9E2-8B49116F661E}" type="slidenum">
              <a:rPr lang="en-US" smtClean="0"/>
              <a:t>‹#›</a:t>
            </a:fld>
            <a:endParaRPr lang="en-US"/>
          </a:p>
        </p:txBody>
      </p:sp>
    </p:spTree>
    <p:extLst>
      <p:ext uri="{BB962C8B-B14F-4D97-AF65-F5344CB8AC3E}">
        <p14:creationId xmlns:p14="http://schemas.microsoft.com/office/powerpoint/2010/main" val="1680456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47A700-B470-4FB1-9282-BCA5C7933367}"/>
              </a:ext>
            </a:extLst>
          </p:cNvPr>
          <p:cNvSpPr>
            <a:spLocks noGrp="1"/>
          </p:cNvSpPr>
          <p:nvPr>
            <p:ph type="dt" sz="half" idx="10"/>
          </p:nvPr>
        </p:nvSpPr>
        <p:spPr/>
        <p:txBody>
          <a:bodyPr/>
          <a:lstStyle/>
          <a:p>
            <a:fld id="{6078897F-F716-4A35-9036-64A0436B6A50}" type="datetimeFigureOut">
              <a:rPr lang="en-US" smtClean="0"/>
              <a:t>4/29/2018</a:t>
            </a:fld>
            <a:endParaRPr lang="en-US"/>
          </a:p>
        </p:txBody>
      </p:sp>
      <p:sp>
        <p:nvSpPr>
          <p:cNvPr id="3" name="Footer Placeholder 2">
            <a:extLst>
              <a:ext uri="{FF2B5EF4-FFF2-40B4-BE49-F238E27FC236}">
                <a16:creationId xmlns:a16="http://schemas.microsoft.com/office/drawing/2014/main" id="{25001F0A-A2CD-499F-BAB9-C3529319BA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C87AF-B4E7-4BC8-8828-4D856B71F03F}"/>
              </a:ext>
            </a:extLst>
          </p:cNvPr>
          <p:cNvSpPr>
            <a:spLocks noGrp="1"/>
          </p:cNvSpPr>
          <p:nvPr>
            <p:ph type="sldNum" sz="quarter" idx="12"/>
          </p:nvPr>
        </p:nvSpPr>
        <p:spPr/>
        <p:txBody>
          <a:bodyPr/>
          <a:lstStyle/>
          <a:p>
            <a:fld id="{B21883A0-4ADD-4C88-B9E2-8B49116F661E}" type="slidenum">
              <a:rPr lang="en-US" smtClean="0"/>
              <a:t>‹#›</a:t>
            </a:fld>
            <a:endParaRPr lang="en-US"/>
          </a:p>
        </p:txBody>
      </p:sp>
    </p:spTree>
    <p:extLst>
      <p:ext uri="{BB962C8B-B14F-4D97-AF65-F5344CB8AC3E}">
        <p14:creationId xmlns:p14="http://schemas.microsoft.com/office/powerpoint/2010/main" val="2653754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4D243-1937-435F-A5A9-018A5F518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1DD9AC-5EA3-42E9-9462-20D6B0F78C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A8AEA3-2B11-41B8-B82D-663DD213A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65E1B3-EF7D-4D9A-B9C1-B75AD1396362}"/>
              </a:ext>
            </a:extLst>
          </p:cNvPr>
          <p:cNvSpPr>
            <a:spLocks noGrp="1"/>
          </p:cNvSpPr>
          <p:nvPr>
            <p:ph type="dt" sz="half" idx="10"/>
          </p:nvPr>
        </p:nvSpPr>
        <p:spPr/>
        <p:txBody>
          <a:bodyPr/>
          <a:lstStyle/>
          <a:p>
            <a:fld id="{6078897F-F716-4A35-9036-64A0436B6A50}" type="datetimeFigureOut">
              <a:rPr lang="en-US" smtClean="0"/>
              <a:t>4/29/2018</a:t>
            </a:fld>
            <a:endParaRPr lang="en-US"/>
          </a:p>
        </p:txBody>
      </p:sp>
      <p:sp>
        <p:nvSpPr>
          <p:cNvPr id="6" name="Footer Placeholder 5">
            <a:extLst>
              <a:ext uri="{FF2B5EF4-FFF2-40B4-BE49-F238E27FC236}">
                <a16:creationId xmlns:a16="http://schemas.microsoft.com/office/drawing/2014/main" id="{1E736370-F271-4216-806B-6B528C5431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015ED6-D093-4D9B-9ED6-0185FFAC1364}"/>
              </a:ext>
            </a:extLst>
          </p:cNvPr>
          <p:cNvSpPr>
            <a:spLocks noGrp="1"/>
          </p:cNvSpPr>
          <p:nvPr>
            <p:ph type="sldNum" sz="quarter" idx="12"/>
          </p:nvPr>
        </p:nvSpPr>
        <p:spPr/>
        <p:txBody>
          <a:bodyPr/>
          <a:lstStyle/>
          <a:p>
            <a:fld id="{B21883A0-4ADD-4C88-B9E2-8B49116F661E}" type="slidenum">
              <a:rPr lang="en-US" smtClean="0"/>
              <a:t>‹#›</a:t>
            </a:fld>
            <a:endParaRPr lang="en-US"/>
          </a:p>
        </p:txBody>
      </p:sp>
    </p:spTree>
    <p:extLst>
      <p:ext uri="{BB962C8B-B14F-4D97-AF65-F5344CB8AC3E}">
        <p14:creationId xmlns:p14="http://schemas.microsoft.com/office/powerpoint/2010/main" val="2305015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B494-10BB-45DB-BCE8-1F270A8D7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403BB2-BBE5-4DB4-B337-99C6A3F6C0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77EB1A-86B3-4584-A581-906CD9AD0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903B9C-E9B4-4005-8B58-D59E3F9F01CE}"/>
              </a:ext>
            </a:extLst>
          </p:cNvPr>
          <p:cNvSpPr>
            <a:spLocks noGrp="1"/>
          </p:cNvSpPr>
          <p:nvPr>
            <p:ph type="dt" sz="half" idx="10"/>
          </p:nvPr>
        </p:nvSpPr>
        <p:spPr/>
        <p:txBody>
          <a:bodyPr/>
          <a:lstStyle/>
          <a:p>
            <a:fld id="{6078897F-F716-4A35-9036-64A0436B6A50}" type="datetimeFigureOut">
              <a:rPr lang="en-US" smtClean="0"/>
              <a:t>4/29/2018</a:t>
            </a:fld>
            <a:endParaRPr lang="en-US"/>
          </a:p>
        </p:txBody>
      </p:sp>
      <p:sp>
        <p:nvSpPr>
          <p:cNvPr id="6" name="Footer Placeholder 5">
            <a:extLst>
              <a:ext uri="{FF2B5EF4-FFF2-40B4-BE49-F238E27FC236}">
                <a16:creationId xmlns:a16="http://schemas.microsoft.com/office/drawing/2014/main" id="{F79D326D-DBFF-4CC8-8BF2-9DB271E6DF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2182C3-5F1C-4A39-9EB7-54FE0B9B8DFF}"/>
              </a:ext>
            </a:extLst>
          </p:cNvPr>
          <p:cNvSpPr>
            <a:spLocks noGrp="1"/>
          </p:cNvSpPr>
          <p:nvPr>
            <p:ph type="sldNum" sz="quarter" idx="12"/>
          </p:nvPr>
        </p:nvSpPr>
        <p:spPr/>
        <p:txBody>
          <a:bodyPr/>
          <a:lstStyle/>
          <a:p>
            <a:fld id="{B21883A0-4ADD-4C88-B9E2-8B49116F661E}" type="slidenum">
              <a:rPr lang="en-US" smtClean="0"/>
              <a:t>‹#›</a:t>
            </a:fld>
            <a:endParaRPr lang="en-US"/>
          </a:p>
        </p:txBody>
      </p:sp>
    </p:spTree>
    <p:extLst>
      <p:ext uri="{BB962C8B-B14F-4D97-AF65-F5344CB8AC3E}">
        <p14:creationId xmlns:p14="http://schemas.microsoft.com/office/powerpoint/2010/main" val="533098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A8AA7B-0C57-4923-AB6A-9021E91C9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84CC48-90B5-44F2-9DC3-BA0FC4F278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03CD5-A6CB-4292-9762-0FEF17B260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s-ES"/>
          </a:p>
        </p:txBody>
      </p:sp>
      <p:sp>
        <p:nvSpPr>
          <p:cNvPr id="5" name="Footer Placeholder 4">
            <a:extLst>
              <a:ext uri="{FF2B5EF4-FFF2-40B4-BE49-F238E27FC236}">
                <a16:creationId xmlns:a16="http://schemas.microsoft.com/office/drawing/2014/main" id="{A4DF5A01-1C42-4666-A6D1-50830D6709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s-ES"/>
          </a:p>
        </p:txBody>
      </p:sp>
      <p:sp>
        <p:nvSpPr>
          <p:cNvPr id="6" name="Slide Number Placeholder 5">
            <a:extLst>
              <a:ext uri="{FF2B5EF4-FFF2-40B4-BE49-F238E27FC236}">
                <a16:creationId xmlns:a16="http://schemas.microsoft.com/office/drawing/2014/main" id="{181B8629-F86A-4AA9-85AD-4F9AA012C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E7B64DE-D5F7-4E24-ABE2-D56CA2E571F0}" type="slidenum">
              <a:rPr lang="es-ES" altLang="en-US" smtClean="0"/>
              <a:pPr>
                <a:defRPr/>
              </a:pPr>
              <a:t>‹#›</a:t>
            </a:fld>
            <a:endParaRPr lang="es-ES" altLang="en-US"/>
          </a:p>
        </p:txBody>
      </p:sp>
    </p:spTree>
    <p:extLst>
      <p:ext uri="{BB962C8B-B14F-4D97-AF65-F5344CB8AC3E}">
        <p14:creationId xmlns:p14="http://schemas.microsoft.com/office/powerpoint/2010/main" val="197643227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091" y="0"/>
            <a:ext cx="9144000" cy="2387600"/>
          </a:xfrm>
        </p:spPr>
        <p:txBody>
          <a:bodyPr>
            <a:normAutofit/>
          </a:bodyPr>
          <a:lstStyle/>
          <a:p>
            <a:r>
              <a:rPr lang="en-US" sz="4800" dirty="0"/>
              <a:t>   EXPLORE THE WORLD</a:t>
            </a:r>
          </a:p>
        </p:txBody>
      </p:sp>
      <p:sp>
        <p:nvSpPr>
          <p:cNvPr id="3" name="Subtitle 2"/>
          <p:cNvSpPr>
            <a:spLocks noGrp="1"/>
          </p:cNvSpPr>
          <p:nvPr>
            <p:ph type="subTitle" idx="1"/>
          </p:nvPr>
        </p:nvSpPr>
        <p:spPr>
          <a:xfrm>
            <a:off x="2959331" y="4543223"/>
            <a:ext cx="9144000" cy="1655762"/>
          </a:xfrm>
        </p:spPr>
        <p:txBody>
          <a:bodyPr>
            <a:normAutofit fontScale="77500" lnSpcReduction="20000"/>
          </a:bodyPr>
          <a:lstStyle/>
          <a:p>
            <a:r>
              <a:rPr lang="en-US" b="1" dirty="0"/>
              <a:t>                                                                   Presented By  Team - 10:</a:t>
            </a:r>
          </a:p>
          <a:p>
            <a:r>
              <a:rPr lang="en-US" b="1" dirty="0"/>
              <a:t>                                                                                       Aravind Sheri</a:t>
            </a:r>
          </a:p>
          <a:p>
            <a:r>
              <a:rPr lang="en-US" b="1" dirty="0"/>
              <a:t>                                                                                     Sharath </a:t>
            </a:r>
            <a:r>
              <a:rPr lang="en-US" b="1" dirty="0" err="1"/>
              <a:t>Koppu</a:t>
            </a:r>
            <a:endParaRPr lang="en-US" b="1" dirty="0"/>
          </a:p>
          <a:p>
            <a:r>
              <a:rPr lang="en-US" b="1" dirty="0"/>
              <a:t>                                                                                 V Bhanu Sudheer</a:t>
            </a:r>
          </a:p>
          <a:p>
            <a:r>
              <a:rPr lang="en-US" b="1" dirty="0"/>
              <a:t>                                                                                      Aditya </a:t>
            </a:r>
            <a:r>
              <a:rPr lang="en-US" b="1" dirty="0" err="1"/>
              <a:t>Somam</a:t>
            </a:r>
            <a:endParaRPr lang="en-US" b="1" dirty="0"/>
          </a:p>
        </p:txBody>
      </p:sp>
    </p:spTree>
    <p:extLst>
      <p:ext uri="{BB962C8B-B14F-4D97-AF65-F5344CB8AC3E}">
        <p14:creationId xmlns:p14="http://schemas.microsoft.com/office/powerpoint/2010/main" val="2106870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75F0-90BD-45EE-9A4E-B1B7F1B0BEF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2C6C87-305A-4E50-AB46-853C1E39F7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223" y="1899516"/>
            <a:ext cx="8070826" cy="4351338"/>
          </a:xfrm>
        </p:spPr>
      </p:pic>
    </p:spTree>
    <p:extLst>
      <p:ext uri="{BB962C8B-B14F-4D97-AF65-F5344CB8AC3E}">
        <p14:creationId xmlns:p14="http://schemas.microsoft.com/office/powerpoint/2010/main" val="148629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6493E-020F-4F9F-966B-31994FABE59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F34F6AB-B333-49A9-8921-C313E91395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3580" y="1862571"/>
            <a:ext cx="8371311" cy="4351338"/>
          </a:xfrm>
        </p:spPr>
      </p:pic>
    </p:spTree>
    <p:extLst>
      <p:ext uri="{BB962C8B-B14F-4D97-AF65-F5344CB8AC3E}">
        <p14:creationId xmlns:p14="http://schemas.microsoft.com/office/powerpoint/2010/main" val="1224418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737049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and Significance</a:t>
            </a:r>
          </a:p>
        </p:txBody>
      </p:sp>
      <p:sp>
        <p:nvSpPr>
          <p:cNvPr id="3" name="Content Placeholder 2"/>
          <p:cNvSpPr>
            <a:spLocks noGrp="1"/>
          </p:cNvSpPr>
          <p:nvPr>
            <p:ph idx="1"/>
          </p:nvPr>
        </p:nvSpPr>
        <p:spPr/>
        <p:txBody>
          <a:bodyPr>
            <a:normAutofit/>
          </a:bodyPr>
          <a:lstStyle/>
          <a:p>
            <a:r>
              <a:rPr lang="en-US" sz="1800" dirty="0"/>
              <a:t>Traveling the world or visiting an unknown place is always exiting and very refreshing.</a:t>
            </a:r>
          </a:p>
          <a:p>
            <a:r>
              <a:rPr lang="en-US" sz="1800" dirty="0"/>
              <a:t>There is no one global language to communicate and there exists number of local languages and communication is the primary problem and traveling makes life difficult.</a:t>
            </a:r>
          </a:p>
          <a:p>
            <a:r>
              <a:rPr lang="en-US" sz="1800" dirty="0"/>
              <a:t>Our Application provides a medium to communicate in any language and various other functionalities to make a tourist’s life easy.</a:t>
            </a:r>
          </a:p>
          <a:p>
            <a:r>
              <a:rPr lang="en-US" sz="1800" dirty="0"/>
              <a:t>Our Application will reduce the various barriers of a tourist to travel around the world and it will run on any platform to make life easy.</a:t>
            </a:r>
          </a:p>
        </p:txBody>
      </p:sp>
    </p:spTree>
    <p:extLst>
      <p:ext uri="{BB962C8B-B14F-4D97-AF65-F5344CB8AC3E}">
        <p14:creationId xmlns:p14="http://schemas.microsoft.com/office/powerpoint/2010/main" val="3323565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912F-2CC8-428B-8E28-34F7A8EEFDEE}"/>
              </a:ext>
            </a:extLst>
          </p:cNvPr>
          <p:cNvSpPr>
            <a:spLocks noGrp="1"/>
          </p:cNvSpPr>
          <p:nvPr>
            <p:ph type="title"/>
          </p:nvPr>
        </p:nvSpPr>
        <p:spPr/>
        <p:txBody>
          <a:bodyPr>
            <a:normAutofit/>
          </a:bodyPr>
          <a:lstStyle/>
          <a:p>
            <a:r>
              <a:rPr lang="en-US" sz="3600" dirty="0"/>
              <a:t>Application Features</a:t>
            </a:r>
          </a:p>
        </p:txBody>
      </p:sp>
      <p:sp>
        <p:nvSpPr>
          <p:cNvPr id="3" name="Content Placeholder 2">
            <a:extLst>
              <a:ext uri="{FF2B5EF4-FFF2-40B4-BE49-F238E27FC236}">
                <a16:creationId xmlns:a16="http://schemas.microsoft.com/office/drawing/2014/main" id="{F2E144A5-F36E-408B-B0F5-2E643361BD87}"/>
              </a:ext>
            </a:extLst>
          </p:cNvPr>
          <p:cNvSpPr>
            <a:spLocks noGrp="1"/>
          </p:cNvSpPr>
          <p:nvPr>
            <p:ph idx="1"/>
          </p:nvPr>
        </p:nvSpPr>
        <p:spPr/>
        <p:txBody>
          <a:bodyPr>
            <a:normAutofit fontScale="62500" lnSpcReduction="20000"/>
          </a:bodyPr>
          <a:lstStyle/>
          <a:p>
            <a:pPr lvl="0"/>
            <a:r>
              <a:rPr lang="en-US" dirty="0"/>
              <a:t>Application has the main feature as language translation that is either text from user language to text of local language of various regions.</a:t>
            </a:r>
          </a:p>
          <a:p>
            <a:pPr lvl="0"/>
            <a:r>
              <a:rPr lang="en-US" dirty="0"/>
              <a:t>User can register or sign in using username and password which are stored in firebase storage.</a:t>
            </a:r>
          </a:p>
          <a:p>
            <a:pPr lvl="0"/>
            <a:r>
              <a:rPr lang="en-US" dirty="0"/>
              <a:t>User can register using login page where user should provide username and password and the user details will be stored in firebase.</a:t>
            </a:r>
          </a:p>
          <a:p>
            <a:pPr lvl="0"/>
            <a:r>
              <a:rPr lang="en-US" dirty="0"/>
              <a:t>The main feature of our application is to translate the text that is entered by the tourist in the native language and translate the text entered to local language where tourist visited so that communication will not be a barrier.</a:t>
            </a:r>
          </a:p>
          <a:p>
            <a:pPr lvl="0"/>
            <a:r>
              <a:rPr lang="en-US" dirty="0"/>
              <a:t>Tourist using the application can locate his position using the maps in the application and use to navigate to various positions.</a:t>
            </a:r>
          </a:p>
          <a:p>
            <a:pPr lvl="0"/>
            <a:r>
              <a:rPr lang="en-US" dirty="0"/>
              <a:t>Another important feature of the application is to extract the data from an image so that tourist can take a photo of a text using his phone and provide the photo as input and extract the data that is editable.</a:t>
            </a:r>
          </a:p>
          <a:p>
            <a:pPr lvl="0"/>
            <a:r>
              <a:rPr lang="en-US" dirty="0"/>
              <a:t>Another cool feature in the application is image analysis which is very much useful in understanding various traffic signals in various remote areas that are pretty much different and get insights from various images.</a:t>
            </a:r>
          </a:p>
          <a:p>
            <a:r>
              <a:rPr lang="en-US" dirty="0"/>
              <a:t>To overcome the barrier of communicating with the local people where they cannot read we added a feature to convert the translated text into voice so that it is easy and understandable to the local people.</a:t>
            </a:r>
          </a:p>
        </p:txBody>
      </p:sp>
    </p:spTree>
    <p:extLst>
      <p:ext uri="{BB962C8B-B14F-4D97-AF65-F5344CB8AC3E}">
        <p14:creationId xmlns:p14="http://schemas.microsoft.com/office/powerpoint/2010/main" val="83551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F97C-36BB-40A9-A48D-9F8EDCC211C8}"/>
              </a:ext>
            </a:extLst>
          </p:cNvPr>
          <p:cNvSpPr>
            <a:spLocks noGrp="1"/>
          </p:cNvSpPr>
          <p:nvPr>
            <p:ph type="title"/>
          </p:nvPr>
        </p:nvSpPr>
        <p:spPr>
          <a:xfrm>
            <a:off x="838200" y="365125"/>
            <a:ext cx="10515600" cy="941099"/>
          </a:xfrm>
        </p:spPr>
        <p:txBody>
          <a:bodyPr>
            <a:normAutofit/>
          </a:bodyPr>
          <a:lstStyle/>
          <a:p>
            <a:r>
              <a:rPr lang="en-US" sz="3600" dirty="0"/>
              <a:t>Overview of the Application</a:t>
            </a:r>
          </a:p>
        </p:txBody>
      </p:sp>
      <p:sp>
        <p:nvSpPr>
          <p:cNvPr id="3" name="Content Placeholder 2">
            <a:extLst>
              <a:ext uri="{FF2B5EF4-FFF2-40B4-BE49-F238E27FC236}">
                <a16:creationId xmlns:a16="http://schemas.microsoft.com/office/drawing/2014/main" id="{160DE692-33CF-4F84-93C8-63E653A4D943}"/>
              </a:ext>
            </a:extLst>
          </p:cNvPr>
          <p:cNvSpPr>
            <a:spLocks noGrp="1"/>
          </p:cNvSpPr>
          <p:nvPr>
            <p:ph idx="1"/>
          </p:nvPr>
        </p:nvSpPr>
        <p:spPr>
          <a:xfrm>
            <a:off x="838200" y="1306224"/>
            <a:ext cx="10515600" cy="4870739"/>
          </a:xfrm>
        </p:spPr>
        <p:txBody>
          <a:bodyPr>
            <a:normAutofit/>
          </a:bodyPr>
          <a:lstStyle/>
          <a:p>
            <a:r>
              <a:rPr lang="en-US" sz="1800" dirty="0"/>
              <a:t>Home Page of the application after login using username and password used while signup.</a:t>
            </a:r>
          </a:p>
          <a:p>
            <a:pPr marL="0" indent="0">
              <a:buNone/>
            </a:pPr>
            <a:endParaRPr lang="en-US" sz="1800" dirty="0"/>
          </a:p>
        </p:txBody>
      </p:sp>
      <p:pic>
        <p:nvPicPr>
          <p:cNvPr id="5" name="Picture 4">
            <a:extLst>
              <a:ext uri="{FF2B5EF4-FFF2-40B4-BE49-F238E27FC236}">
                <a16:creationId xmlns:a16="http://schemas.microsoft.com/office/drawing/2014/main" id="{319CAEED-D7D4-4B8B-B050-897E8355F8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260" y="1871807"/>
            <a:ext cx="2485212" cy="4418154"/>
          </a:xfrm>
          <a:prstGeom prst="rect">
            <a:avLst/>
          </a:prstGeom>
        </p:spPr>
      </p:pic>
      <p:pic>
        <p:nvPicPr>
          <p:cNvPr id="7" name="Picture 6">
            <a:extLst>
              <a:ext uri="{FF2B5EF4-FFF2-40B4-BE49-F238E27FC236}">
                <a16:creationId xmlns:a16="http://schemas.microsoft.com/office/drawing/2014/main" id="{BFCD92E4-CF8B-448C-9C16-4BB1271929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73" y="1871807"/>
            <a:ext cx="2485213" cy="4418157"/>
          </a:xfrm>
          <a:prstGeom prst="rect">
            <a:avLst/>
          </a:prstGeom>
        </p:spPr>
      </p:pic>
      <p:pic>
        <p:nvPicPr>
          <p:cNvPr id="9" name="Picture 8">
            <a:extLst>
              <a:ext uri="{FF2B5EF4-FFF2-40B4-BE49-F238E27FC236}">
                <a16:creationId xmlns:a16="http://schemas.microsoft.com/office/drawing/2014/main" id="{916E1BF0-69A7-4A1B-BB15-9FFD9A60A1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2917" y="1871807"/>
            <a:ext cx="2485213" cy="4418156"/>
          </a:xfrm>
          <a:prstGeom prst="rect">
            <a:avLst/>
          </a:prstGeom>
        </p:spPr>
      </p:pic>
    </p:spTree>
    <p:extLst>
      <p:ext uri="{BB962C8B-B14F-4D97-AF65-F5344CB8AC3E}">
        <p14:creationId xmlns:p14="http://schemas.microsoft.com/office/powerpoint/2010/main" val="4261497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43B7-9B8A-4C0C-83FB-10FB5CA6E0BE}"/>
              </a:ext>
            </a:extLst>
          </p:cNvPr>
          <p:cNvSpPr>
            <a:spLocks noGrp="1"/>
          </p:cNvSpPr>
          <p:nvPr>
            <p:ph type="title"/>
          </p:nvPr>
        </p:nvSpPr>
        <p:spPr>
          <a:xfrm>
            <a:off x="838200" y="365125"/>
            <a:ext cx="10515600" cy="1325563"/>
          </a:xfrm>
        </p:spPr>
        <p:txBody>
          <a:bodyPr>
            <a:normAutofit/>
          </a:bodyPr>
          <a:lstStyle/>
          <a:p>
            <a:r>
              <a:rPr lang="en-US" sz="3600" dirty="0"/>
              <a:t>Capturing Data from an Image</a:t>
            </a:r>
          </a:p>
        </p:txBody>
      </p:sp>
      <p:sp>
        <p:nvSpPr>
          <p:cNvPr id="4" name="Content Placeholder 3">
            <a:extLst>
              <a:ext uri="{FF2B5EF4-FFF2-40B4-BE49-F238E27FC236}">
                <a16:creationId xmlns:a16="http://schemas.microsoft.com/office/drawing/2014/main" id="{DEC3FCE4-FFAF-44CE-8672-6B5822E5A812}"/>
              </a:ext>
            </a:extLst>
          </p:cNvPr>
          <p:cNvSpPr>
            <a:spLocks noGrp="1"/>
          </p:cNvSpPr>
          <p:nvPr>
            <p:ph idx="1"/>
          </p:nvPr>
        </p:nvSpPr>
        <p:spPr>
          <a:xfrm>
            <a:off x="838200" y="1505527"/>
            <a:ext cx="10515600" cy="5435601"/>
          </a:xfrm>
        </p:spPr>
        <p:txBody>
          <a:bodyPr/>
          <a:lstStyle/>
          <a:p>
            <a:r>
              <a:rPr lang="en-US" sz="1800" dirty="0"/>
              <a:t>Extracts the data from an image so that it is further used to translate into the language which tourist wanted to.</a:t>
            </a:r>
            <a:r>
              <a:rPr lang="en-US" dirty="0"/>
              <a:t> </a:t>
            </a:r>
          </a:p>
          <a:p>
            <a:pPr marL="0" indent="0">
              <a:buNone/>
            </a:pPr>
            <a:endParaRPr lang="en-US" dirty="0"/>
          </a:p>
        </p:txBody>
      </p:sp>
      <p:pic>
        <p:nvPicPr>
          <p:cNvPr id="8" name="Picture 7">
            <a:extLst>
              <a:ext uri="{FF2B5EF4-FFF2-40B4-BE49-F238E27FC236}">
                <a16:creationId xmlns:a16="http://schemas.microsoft.com/office/drawing/2014/main" id="{CAB48E68-9323-4D85-8877-FEF0C672A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7595" y="2303463"/>
            <a:ext cx="2447627" cy="4351337"/>
          </a:xfrm>
          <a:prstGeom prst="rect">
            <a:avLst/>
          </a:prstGeom>
        </p:spPr>
      </p:pic>
      <p:pic>
        <p:nvPicPr>
          <p:cNvPr id="11" name="Picture 10">
            <a:extLst>
              <a:ext uri="{FF2B5EF4-FFF2-40B4-BE49-F238E27FC236}">
                <a16:creationId xmlns:a16="http://schemas.microsoft.com/office/drawing/2014/main" id="{703B7996-3D1E-4A80-ABF9-4D957988FA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8546" y="2303463"/>
            <a:ext cx="2447627" cy="4351337"/>
          </a:xfrm>
          <a:prstGeom prst="rect">
            <a:avLst/>
          </a:prstGeom>
        </p:spPr>
      </p:pic>
      <p:pic>
        <p:nvPicPr>
          <p:cNvPr id="13" name="Picture 12">
            <a:extLst>
              <a:ext uri="{FF2B5EF4-FFF2-40B4-BE49-F238E27FC236}">
                <a16:creationId xmlns:a16="http://schemas.microsoft.com/office/drawing/2014/main" id="{4291A4C0-8443-4939-A177-E306FF39B6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9496" y="2303463"/>
            <a:ext cx="2447627" cy="4351337"/>
          </a:xfrm>
          <a:prstGeom prst="rect">
            <a:avLst/>
          </a:prstGeom>
        </p:spPr>
      </p:pic>
      <p:pic>
        <p:nvPicPr>
          <p:cNvPr id="19" name="Picture 18">
            <a:extLst>
              <a:ext uri="{FF2B5EF4-FFF2-40B4-BE49-F238E27FC236}">
                <a16:creationId xmlns:a16="http://schemas.microsoft.com/office/drawing/2014/main" id="{4C3FFD40-378F-44DD-9BA6-74CE7D176A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644" y="2303461"/>
            <a:ext cx="2447628" cy="4351339"/>
          </a:xfrm>
          <a:prstGeom prst="rect">
            <a:avLst/>
          </a:prstGeom>
        </p:spPr>
      </p:pic>
    </p:spTree>
    <p:extLst>
      <p:ext uri="{BB962C8B-B14F-4D97-AF65-F5344CB8AC3E}">
        <p14:creationId xmlns:p14="http://schemas.microsoft.com/office/powerpoint/2010/main" val="2007353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01BA-EB24-4CAD-ABAC-C11FC0716AD9}"/>
              </a:ext>
            </a:extLst>
          </p:cNvPr>
          <p:cNvSpPr>
            <a:spLocks noGrp="1"/>
          </p:cNvSpPr>
          <p:nvPr>
            <p:ph type="title"/>
          </p:nvPr>
        </p:nvSpPr>
        <p:spPr>
          <a:xfrm>
            <a:off x="838200" y="365126"/>
            <a:ext cx="10515600" cy="770947"/>
          </a:xfrm>
        </p:spPr>
        <p:txBody>
          <a:bodyPr>
            <a:normAutofit/>
          </a:bodyPr>
          <a:lstStyle/>
          <a:p>
            <a:r>
              <a:rPr lang="en-US" sz="3600" dirty="0"/>
              <a:t>Translation of Text</a:t>
            </a:r>
          </a:p>
        </p:txBody>
      </p:sp>
      <p:sp>
        <p:nvSpPr>
          <p:cNvPr id="3" name="Content Placeholder 2">
            <a:extLst>
              <a:ext uri="{FF2B5EF4-FFF2-40B4-BE49-F238E27FC236}">
                <a16:creationId xmlns:a16="http://schemas.microsoft.com/office/drawing/2014/main" id="{20D7FBCA-935E-4BBC-ABD6-3EB678FC8E28}"/>
              </a:ext>
            </a:extLst>
          </p:cNvPr>
          <p:cNvSpPr>
            <a:spLocks noGrp="1"/>
          </p:cNvSpPr>
          <p:nvPr>
            <p:ph idx="1"/>
          </p:nvPr>
        </p:nvSpPr>
        <p:spPr>
          <a:xfrm>
            <a:off x="838200" y="1136073"/>
            <a:ext cx="10515600" cy="5578764"/>
          </a:xfrm>
        </p:spPr>
        <p:txBody>
          <a:bodyPr>
            <a:normAutofit/>
          </a:bodyPr>
          <a:lstStyle/>
          <a:p>
            <a:r>
              <a:rPr lang="en-US" sz="1800" dirty="0"/>
              <a:t>Tourist selects the languages from which he wants to translate to and translate from. The text he entered will be translated to destination language which is selected.</a:t>
            </a:r>
          </a:p>
          <a:p>
            <a:pPr marL="0" indent="0">
              <a:buNone/>
            </a:pPr>
            <a:endParaRPr lang="en-US" sz="1800" dirty="0"/>
          </a:p>
        </p:txBody>
      </p:sp>
      <p:pic>
        <p:nvPicPr>
          <p:cNvPr id="5" name="Picture 4">
            <a:extLst>
              <a:ext uri="{FF2B5EF4-FFF2-40B4-BE49-F238E27FC236}">
                <a16:creationId xmlns:a16="http://schemas.microsoft.com/office/drawing/2014/main" id="{B65B3017-DEAF-424B-BA1A-3B68DFC77A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05" y="1847563"/>
            <a:ext cx="2737842" cy="4867274"/>
          </a:xfrm>
          <a:prstGeom prst="rect">
            <a:avLst/>
          </a:prstGeom>
        </p:spPr>
      </p:pic>
      <p:pic>
        <p:nvPicPr>
          <p:cNvPr id="7" name="Picture 6">
            <a:extLst>
              <a:ext uri="{FF2B5EF4-FFF2-40B4-BE49-F238E27FC236}">
                <a16:creationId xmlns:a16="http://schemas.microsoft.com/office/drawing/2014/main" id="{C4762198-0BE7-4CD5-87F3-E54EF6E3E4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4783" y="1847563"/>
            <a:ext cx="2737842" cy="4867274"/>
          </a:xfrm>
          <a:prstGeom prst="rect">
            <a:avLst/>
          </a:prstGeom>
        </p:spPr>
      </p:pic>
    </p:spTree>
    <p:extLst>
      <p:ext uri="{BB962C8B-B14F-4D97-AF65-F5344CB8AC3E}">
        <p14:creationId xmlns:p14="http://schemas.microsoft.com/office/powerpoint/2010/main" val="1780505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6D255-7292-42E0-AA0E-3F885F824CB4}"/>
              </a:ext>
            </a:extLst>
          </p:cNvPr>
          <p:cNvSpPr>
            <a:spLocks noGrp="1"/>
          </p:cNvSpPr>
          <p:nvPr>
            <p:ph type="title"/>
          </p:nvPr>
        </p:nvSpPr>
        <p:spPr>
          <a:xfrm>
            <a:off x="838200" y="365126"/>
            <a:ext cx="10515600" cy="872548"/>
          </a:xfrm>
        </p:spPr>
        <p:txBody>
          <a:bodyPr>
            <a:normAutofit/>
          </a:bodyPr>
          <a:lstStyle/>
          <a:p>
            <a:r>
              <a:rPr lang="en-US" sz="3600" dirty="0"/>
              <a:t>Facial and Visual Detection</a:t>
            </a:r>
          </a:p>
        </p:txBody>
      </p:sp>
      <p:sp>
        <p:nvSpPr>
          <p:cNvPr id="3" name="Content Placeholder 2">
            <a:extLst>
              <a:ext uri="{FF2B5EF4-FFF2-40B4-BE49-F238E27FC236}">
                <a16:creationId xmlns:a16="http://schemas.microsoft.com/office/drawing/2014/main" id="{765A86E0-CB90-4996-8D97-55953CB86094}"/>
              </a:ext>
            </a:extLst>
          </p:cNvPr>
          <p:cNvSpPr>
            <a:spLocks noGrp="1"/>
          </p:cNvSpPr>
          <p:nvPr>
            <p:ph idx="1"/>
          </p:nvPr>
        </p:nvSpPr>
        <p:spPr>
          <a:xfrm>
            <a:off x="838200" y="1237674"/>
            <a:ext cx="10515600" cy="5255200"/>
          </a:xfrm>
        </p:spPr>
        <p:txBody>
          <a:bodyPr>
            <a:normAutofit/>
          </a:bodyPr>
          <a:lstStyle/>
          <a:p>
            <a:r>
              <a:rPr lang="en-US" sz="1800" dirty="0"/>
              <a:t>Different symbols and facial detection is included in the application to help the tourist who come across different symbols like during a road travel etc..</a:t>
            </a:r>
          </a:p>
          <a:p>
            <a:pPr marL="0" indent="0">
              <a:buNone/>
            </a:pPr>
            <a:endParaRPr lang="en-US" sz="1800" dirty="0"/>
          </a:p>
        </p:txBody>
      </p:sp>
      <p:pic>
        <p:nvPicPr>
          <p:cNvPr id="5" name="Picture 4">
            <a:extLst>
              <a:ext uri="{FF2B5EF4-FFF2-40B4-BE49-F238E27FC236}">
                <a16:creationId xmlns:a16="http://schemas.microsoft.com/office/drawing/2014/main" id="{B0876463-81F6-450D-A418-991EB5D6B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66805" y="1936923"/>
            <a:ext cx="2586182" cy="4597657"/>
          </a:xfrm>
          <a:prstGeom prst="rect">
            <a:avLst/>
          </a:prstGeom>
        </p:spPr>
      </p:pic>
      <p:pic>
        <p:nvPicPr>
          <p:cNvPr id="7" name="Picture 6">
            <a:extLst>
              <a:ext uri="{FF2B5EF4-FFF2-40B4-BE49-F238E27FC236}">
                <a16:creationId xmlns:a16="http://schemas.microsoft.com/office/drawing/2014/main" id="{D3ABE126-1221-47E4-9438-9326665653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1" y="1916071"/>
            <a:ext cx="2597912" cy="4618510"/>
          </a:xfrm>
          <a:prstGeom prst="rect">
            <a:avLst/>
          </a:prstGeom>
        </p:spPr>
      </p:pic>
      <p:pic>
        <p:nvPicPr>
          <p:cNvPr id="9" name="Picture 8">
            <a:extLst>
              <a:ext uri="{FF2B5EF4-FFF2-40B4-BE49-F238E27FC236}">
                <a16:creationId xmlns:a16="http://schemas.microsoft.com/office/drawing/2014/main" id="{C9431108-A7A5-48A1-933A-44412112BA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936924"/>
            <a:ext cx="2586182" cy="4597657"/>
          </a:xfrm>
          <a:prstGeom prst="rect">
            <a:avLst/>
          </a:prstGeom>
        </p:spPr>
      </p:pic>
    </p:spTree>
    <p:extLst>
      <p:ext uri="{BB962C8B-B14F-4D97-AF65-F5344CB8AC3E}">
        <p14:creationId xmlns:p14="http://schemas.microsoft.com/office/powerpoint/2010/main" val="385621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2A319-B21B-43B0-833E-C4FD281F512B}"/>
              </a:ext>
            </a:extLst>
          </p:cNvPr>
          <p:cNvSpPr>
            <a:spLocks noGrp="1"/>
          </p:cNvSpPr>
          <p:nvPr>
            <p:ph type="title"/>
          </p:nvPr>
        </p:nvSpPr>
        <p:spPr>
          <a:xfrm>
            <a:off x="838200" y="365126"/>
            <a:ext cx="10515600" cy="724766"/>
          </a:xfrm>
        </p:spPr>
        <p:txBody>
          <a:bodyPr/>
          <a:lstStyle/>
          <a:p>
            <a:r>
              <a:rPr lang="en-US" dirty="0"/>
              <a:t>Location Detection</a:t>
            </a:r>
          </a:p>
        </p:txBody>
      </p:sp>
      <p:sp>
        <p:nvSpPr>
          <p:cNvPr id="3" name="Content Placeholder 2">
            <a:extLst>
              <a:ext uri="{FF2B5EF4-FFF2-40B4-BE49-F238E27FC236}">
                <a16:creationId xmlns:a16="http://schemas.microsoft.com/office/drawing/2014/main" id="{D1FD6064-0671-4E92-89A3-C4DA2FD2B06E}"/>
              </a:ext>
            </a:extLst>
          </p:cNvPr>
          <p:cNvSpPr>
            <a:spLocks noGrp="1"/>
          </p:cNvSpPr>
          <p:nvPr>
            <p:ph idx="1"/>
          </p:nvPr>
        </p:nvSpPr>
        <p:spPr>
          <a:xfrm>
            <a:off x="838200" y="1089892"/>
            <a:ext cx="10515600" cy="5578763"/>
          </a:xfrm>
        </p:spPr>
        <p:txBody>
          <a:bodyPr>
            <a:normAutofit/>
          </a:bodyPr>
          <a:lstStyle/>
          <a:p>
            <a:r>
              <a:rPr lang="en-US" sz="1800" dirty="0"/>
              <a:t>We have integrated Google maps into the application where tourist can get the current location and address.</a:t>
            </a:r>
          </a:p>
          <a:p>
            <a:pPr marL="0" indent="0">
              <a:buNone/>
            </a:pPr>
            <a:endParaRPr lang="en-US" sz="1800" dirty="0"/>
          </a:p>
        </p:txBody>
      </p:sp>
      <p:pic>
        <p:nvPicPr>
          <p:cNvPr id="5" name="Picture 4">
            <a:extLst>
              <a:ext uri="{FF2B5EF4-FFF2-40B4-BE49-F238E27FC236}">
                <a16:creationId xmlns:a16="http://schemas.microsoft.com/office/drawing/2014/main" id="{FE64229D-5FE6-4EBC-B6D3-9452F1110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2316" y="1473201"/>
            <a:ext cx="2706832" cy="4812145"/>
          </a:xfrm>
          <a:prstGeom prst="rect">
            <a:avLst/>
          </a:prstGeom>
        </p:spPr>
      </p:pic>
      <p:pic>
        <p:nvPicPr>
          <p:cNvPr id="7" name="Picture 6">
            <a:extLst>
              <a:ext uri="{FF2B5EF4-FFF2-40B4-BE49-F238E27FC236}">
                <a16:creationId xmlns:a16="http://schemas.microsoft.com/office/drawing/2014/main" id="{374368DB-0B62-4FDA-9E3B-B01DD4609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6021" y="1473201"/>
            <a:ext cx="2706832" cy="4812146"/>
          </a:xfrm>
          <a:prstGeom prst="rect">
            <a:avLst/>
          </a:prstGeom>
        </p:spPr>
      </p:pic>
    </p:spTree>
    <p:extLst>
      <p:ext uri="{BB962C8B-B14F-4D97-AF65-F5344CB8AC3E}">
        <p14:creationId xmlns:p14="http://schemas.microsoft.com/office/powerpoint/2010/main" val="2744273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7B3E-9B61-46F6-B2CD-3C8917588EE1}"/>
              </a:ext>
            </a:extLst>
          </p:cNvPr>
          <p:cNvSpPr>
            <a:spLocks noGrp="1"/>
          </p:cNvSpPr>
          <p:nvPr>
            <p:ph type="title"/>
          </p:nvPr>
        </p:nvSpPr>
        <p:spPr/>
        <p:txBody>
          <a:bodyPr/>
          <a:lstStyle/>
          <a:p>
            <a:r>
              <a:rPr lang="en-US" dirty="0"/>
              <a:t>Augmented Reality</a:t>
            </a:r>
          </a:p>
        </p:txBody>
      </p:sp>
      <p:pic>
        <p:nvPicPr>
          <p:cNvPr id="5" name="Content Placeholder 4">
            <a:extLst>
              <a:ext uri="{FF2B5EF4-FFF2-40B4-BE49-F238E27FC236}">
                <a16:creationId xmlns:a16="http://schemas.microsoft.com/office/drawing/2014/main" id="{6A375DDA-2CD0-48D4-B982-BA92C3A054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07153"/>
            <a:ext cx="9548323" cy="4351338"/>
          </a:xfrm>
        </p:spPr>
      </p:pic>
    </p:spTree>
    <p:extLst>
      <p:ext uri="{BB962C8B-B14F-4D97-AF65-F5344CB8AC3E}">
        <p14:creationId xmlns:p14="http://schemas.microsoft.com/office/powerpoint/2010/main" val="845101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TotalTime>
  <Words>492</Words>
  <Application>Microsoft Office PowerPoint</Application>
  <PresentationFormat>Widescreen</PresentationFormat>
  <Paragraphs>32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   EXPLORE THE WORLD</vt:lpstr>
      <vt:lpstr>Motivation and Significance</vt:lpstr>
      <vt:lpstr>Application Features</vt:lpstr>
      <vt:lpstr>Overview of the Application</vt:lpstr>
      <vt:lpstr>Capturing Data from an Image</vt:lpstr>
      <vt:lpstr>Translation of Text</vt:lpstr>
      <vt:lpstr>Facial and Visual Detection</vt:lpstr>
      <vt:lpstr>Location Detection</vt:lpstr>
      <vt:lpstr>Augmented Reality</vt:lpstr>
      <vt:lpstr>PowerPoint Presentation</vt:lpstr>
      <vt:lpstr>PowerPoint Presentation</vt:lpstr>
      <vt:lpstr>Thank You!!!</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  Travel and Tourism</dc:title>
  <dc:creator>as9f3</dc:creator>
  <cp:lastModifiedBy>aravi</cp:lastModifiedBy>
  <cp:revision>92</cp:revision>
  <dcterms:created xsi:type="dcterms:W3CDTF">2018-03-21T13:16:01Z</dcterms:created>
  <dcterms:modified xsi:type="dcterms:W3CDTF">2018-04-29T20:19:05Z</dcterms:modified>
</cp:coreProperties>
</file>